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84988" cy="100187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6" autoAdjust="0"/>
    <p:restoredTop sz="94660"/>
  </p:normalViewPr>
  <p:slideViewPr>
    <p:cSldViewPr>
      <p:cViewPr varScale="1">
        <p:scale>
          <a:sx n="48" d="100"/>
          <a:sy n="48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defRPr sz="1300" noProof="1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defRPr sz="1300" noProof="1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8562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9" y="4758889"/>
            <a:ext cx="5507990" cy="450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1" smtClean="0"/>
              <a:t>Textmasterformate durch Klicken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defRPr sz="1300" noProof="1"/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defRPr sz="1300" noProof="1"/>
            </a:lvl1pPr>
          </a:lstStyle>
          <a:p>
            <a:fld id="{15030088-2EFC-494F-B574-85593662AC67}" type="slidenum">
              <a:rPr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B0190-EC3F-4D1C-AC04-A0DC3D17E1EF}" type="slidenum">
              <a:rPr/>
              <a:pPr/>
              <a:t>2</a:t>
            </a:fld>
            <a:endParaRPr lang="de-DE"/>
          </a:p>
        </p:txBody>
      </p:sp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58738"/>
            <a:ext cx="2130425" cy="5743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58738"/>
            <a:ext cx="6242050" cy="57435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1" smtClean="0"/>
              <a:t>Textmasterformate durch Klicken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3"/>
          <p:cNvGrpSpPr>
            <a:grpSpLocks/>
          </p:cNvGrpSpPr>
          <p:nvPr/>
        </p:nvGrpSpPr>
        <p:grpSpPr bwMode="auto">
          <a:xfrm>
            <a:off x="0" y="1604963"/>
            <a:ext cx="9144000" cy="1676400"/>
            <a:chOff x="0" y="2086"/>
            <a:chExt cx="5760" cy="1056"/>
          </a:xfrm>
        </p:grpSpPr>
        <p:sp>
          <p:nvSpPr>
            <p:cNvPr id="103427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de-DE">
                <a:cs typeface="Arial" charset="0"/>
              </a:endParaRPr>
            </a:p>
          </p:txBody>
        </p:sp>
        <p:sp>
          <p:nvSpPr>
            <p:cNvPr id="103428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de-DE">
                <a:cs typeface="Arial" charset="0"/>
              </a:endParaRPr>
            </a:p>
          </p:txBody>
        </p:sp>
      </p:grpSp>
      <p:pic>
        <p:nvPicPr>
          <p:cNvPr id="103429" name="Picture 2" descr="C:\Users\Tom\Desktop\Desktop (unsortiert)\Desktop\Ideensammlung\Zum Sortieren\Coff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7413"/>
            <a:ext cx="33162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1" name="Rechteck 4"/>
          <p:cNvSpPr>
            <a:spLocks noChangeArrowheads="1"/>
          </p:cNvSpPr>
          <p:nvPr/>
        </p:nvSpPr>
        <p:spPr bwMode="auto">
          <a:xfrm>
            <a:off x="3491880" y="980728"/>
            <a:ext cx="5395912" cy="532859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noProof="1">
                <a:cs typeface="Arial" charset="0"/>
              </a:rPr>
              <a:t>	</a:t>
            </a:r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Kaffeepause</a:t>
            </a:r>
          </a:p>
          <a:p>
            <a:pPr eaLnBrk="0" hangingPunct="0"/>
            <a:endParaRPr lang="de-DE" sz="4000" b="1" noProof="1">
              <a:solidFill>
                <a:srgbClr val="333333"/>
              </a:solidFill>
              <a:cs typeface="Arial" charset="0"/>
            </a:endParaRPr>
          </a:p>
          <a:p>
            <a:pPr eaLnBrk="0" hangingPunct="0"/>
            <a:endParaRPr lang="de-DE" sz="4000" b="1" noProof="1" smtClean="0">
              <a:solidFill>
                <a:srgbClr val="333333"/>
              </a:solidFill>
              <a:cs typeface="Arial" charset="0"/>
            </a:endParaRPr>
          </a:p>
          <a:p>
            <a:pPr eaLnBrk="0" hangingPunct="0"/>
            <a:endParaRPr lang="de-DE" sz="4000" b="1" noProof="1" smtClean="0">
              <a:solidFill>
                <a:srgbClr val="333333"/>
              </a:solidFill>
              <a:cs typeface="Arial" charset="0"/>
            </a:endParaRPr>
          </a:p>
          <a:p>
            <a:pPr eaLnBrk="0" hangingPunct="0"/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Tasse Kaffee	</a:t>
            </a:r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X,XX </a:t>
            </a:r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€</a:t>
            </a:r>
          </a:p>
          <a:p>
            <a:pPr eaLnBrk="0" hangingPunct="0"/>
            <a:endParaRPr lang="de-DE" sz="4000" b="1" noProof="1" smtClean="0">
              <a:solidFill>
                <a:srgbClr val="333333"/>
              </a:solidFill>
              <a:cs typeface="Arial" charset="0"/>
            </a:endParaRPr>
          </a:p>
          <a:p>
            <a:pPr eaLnBrk="0" hangingPunct="0"/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Port. Kaffee	</a:t>
            </a:r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X,XX </a:t>
            </a:r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€</a:t>
            </a:r>
          </a:p>
          <a:p>
            <a:pPr eaLnBrk="0" hangingPunct="0"/>
            <a:endParaRPr lang="de-DE" sz="4000" b="1" noProof="1">
              <a:solidFill>
                <a:srgbClr val="333333"/>
              </a:solidFill>
              <a:cs typeface="Arial" charset="0"/>
            </a:endParaRPr>
          </a:p>
          <a:p>
            <a:pPr eaLnBrk="0" hangingPunct="0"/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Kuchen		</a:t>
            </a:r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X,XX </a:t>
            </a:r>
            <a:r>
              <a:rPr lang="de-DE" sz="4000" b="1" noProof="1" smtClean="0">
                <a:solidFill>
                  <a:srgbClr val="333333"/>
                </a:solidFill>
                <a:cs typeface="Arial" charset="0"/>
              </a:rPr>
              <a:t>€</a:t>
            </a:r>
            <a:r>
              <a:rPr lang="de-DE" sz="3600" b="1" noProof="1" smtClean="0">
                <a:solidFill>
                  <a:srgbClr val="333333"/>
                </a:solidFill>
                <a:cs typeface="Arial" charset="0"/>
              </a:rPr>
              <a:t>	       		</a:t>
            </a:r>
          </a:p>
          <a:p>
            <a:pPr eaLnBrk="0" hangingPunct="0"/>
            <a:endParaRPr lang="de-DE" sz="3600" b="1" noProof="1">
              <a:solidFill>
                <a:srgbClr val="333333"/>
              </a:solidFill>
              <a:cs typeface="Arial" charset="0"/>
            </a:endParaRPr>
          </a:p>
          <a:p>
            <a:pPr eaLnBrk="0" hangingPunct="0"/>
            <a:endParaRPr lang="de-DE" sz="3600" b="1" noProof="1">
              <a:solidFill>
                <a:srgbClr val="333333"/>
              </a:solidFill>
              <a:cs typeface="Arial" charset="0"/>
            </a:endParaRPr>
          </a:p>
          <a:p>
            <a:pPr eaLnBrk="0" hangingPunct="0"/>
            <a:r>
              <a:rPr lang="de-DE" noProof="1">
                <a:cs typeface="Arial" charset="0"/>
              </a:rPr>
              <a:t>	</a:t>
            </a:r>
            <a:endParaRPr lang="de-DE" sz="2000" i="1" noProof="1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10"/>
          <p:cNvGrpSpPr>
            <a:grpSpLocks/>
          </p:cNvGrpSpPr>
          <p:nvPr/>
        </p:nvGrpSpPr>
        <p:grpSpPr bwMode="auto">
          <a:xfrm>
            <a:off x="0" y="-11113"/>
            <a:ext cx="9144000" cy="6867526"/>
            <a:chOff x="0" y="0"/>
            <a:chExt cx="5760" cy="3747"/>
          </a:xfrm>
        </p:grpSpPr>
        <p:sp>
          <p:nvSpPr>
            <p:cNvPr id="104451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de-DE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04452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de-DE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04453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de-DE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04454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de-DE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104455" name="Rechteck 4"/>
          <p:cNvSpPr>
            <a:spLocks noChangeArrowheads="1"/>
          </p:cNvSpPr>
          <p:nvPr/>
        </p:nvSpPr>
        <p:spPr bwMode="gray">
          <a:xfrm>
            <a:off x="3748088" y="2876550"/>
            <a:ext cx="5395912" cy="1848594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3600" b="1" noProof="1" smtClean="0">
                <a:solidFill>
                  <a:srgbClr val="333333"/>
                </a:solidFill>
                <a:cs typeface="Arial" charset="0"/>
              </a:rPr>
              <a:t>Mach mal Pause</a:t>
            </a:r>
          </a:p>
          <a:p>
            <a:pPr eaLnBrk="0" hangingPunct="0"/>
            <a:endParaRPr lang="de-DE" sz="3600" b="1" noProof="1" smtClean="0">
              <a:solidFill>
                <a:srgbClr val="333333"/>
              </a:solidFill>
              <a:cs typeface="Arial" charset="0"/>
            </a:endParaRPr>
          </a:p>
          <a:p>
            <a:pPr eaLnBrk="0" hangingPunct="0"/>
            <a:r>
              <a:rPr lang="de-DE" sz="3600" b="1" noProof="1" smtClean="0">
                <a:solidFill>
                  <a:srgbClr val="333333"/>
                </a:solidFill>
                <a:cs typeface="Arial" charset="0"/>
              </a:rPr>
              <a:t>Coffee Break</a:t>
            </a:r>
            <a:endParaRPr lang="de-DE" sz="3600" b="1" noProof="1">
              <a:solidFill>
                <a:srgbClr val="333333"/>
              </a:solidFill>
              <a:cs typeface="Arial" charset="0"/>
            </a:endParaRPr>
          </a:p>
        </p:txBody>
      </p:sp>
      <p:pic>
        <p:nvPicPr>
          <p:cNvPr id="104456" name="Picture 2" descr="C:\Users\Tom\Desktop\Desktop (unsortiert)\Desktop\Ideensammlung\Zum Sortieren\Coffe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0" y="887413"/>
            <a:ext cx="33162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13"/>
          <p:cNvSpPr txBox="1">
            <a:spLocks noChangeArrowheads="1"/>
          </p:cNvSpPr>
          <p:nvPr/>
        </p:nvSpPr>
        <p:spPr bwMode="gray">
          <a:xfrm>
            <a:off x="323850" y="6146800"/>
            <a:ext cx="2325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de-DE" sz="1200" noProof="1">
                <a:solidFill>
                  <a:srgbClr val="7F7F7F"/>
                </a:solidFill>
                <a:cs typeface="Arial" charset="0"/>
              </a:rPr>
              <a:t>For PowerPoint  97-20</a:t>
            </a:r>
            <a:r>
              <a:rPr lang="de-DE" sz="1200">
                <a:solidFill>
                  <a:srgbClr val="7F7F7F"/>
                </a:solidFill>
                <a:cs typeface="Arial" charset="0"/>
              </a:rPr>
              <a:t>10</a:t>
            </a:r>
            <a:endParaRPr lang="de-DE" sz="1200" noProof="1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" val="Standard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1_Standarddesign</vt:lpstr>
      <vt:lpstr>Folie 1</vt:lpstr>
      <vt:lpstr>Folie 2</vt:lpstr>
    </vt:vector>
  </TitlesOfParts>
  <Company>Inscale GmbH</Company>
  <LinksUpToDate>false</LinksUpToDate>
  <SharedDoc>false</SharedDoc>
  <HyperlinkBase>www.presentationload.com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Kaffeepause</dc:title>
  <dc:creator>Günter Aunkofer</dc:creator>
  <cp:lastModifiedBy>admin</cp:lastModifiedBy>
  <cp:revision>45</cp:revision>
  <dcterms:created xsi:type="dcterms:W3CDTF">2010-05-28T10:02:33Z</dcterms:created>
  <dcterms:modified xsi:type="dcterms:W3CDTF">2011-11-07T22:06:31Z</dcterms:modified>
</cp:coreProperties>
</file>